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57199" cy="6458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90600" y="914400"/>
            <a:ext cx="79248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ts val="600"/>
              </a:spcBef>
            </a:pPr>
            <a:r>
              <a:rPr lang="en-IN" sz="96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Hindusthan</a:t>
            </a:r>
            <a:endParaRPr lang="en-IN" sz="96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algn="ctr">
              <a:lnSpc>
                <a:spcPct val="50000"/>
              </a:lnSpc>
              <a:spcBef>
                <a:spcPts val="600"/>
              </a:spcBef>
            </a:pPr>
            <a:r>
              <a:rPr lang="en-IN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College of Arts &amp; Science</a:t>
            </a: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 Autonomous College- Affiliated to </a:t>
            </a:r>
            <a:r>
              <a:rPr lang="en-IN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Bharathiar</a:t>
            </a: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University</a:t>
            </a: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Approved by AICTE and Govt of </a:t>
            </a:r>
            <a:r>
              <a:rPr lang="en-IN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Tamilnadu</a:t>
            </a:r>
            <a:endParaRPr lang="en-IN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n-IN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Accredited by NAAC- An ISO Certified Institution</a:t>
            </a:r>
            <a:endParaRPr lang="en-IN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3657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Class: III </a:t>
            </a:r>
            <a:r>
              <a:rPr lang="en-US" b="1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BSc</a:t>
            </a:r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 COSTUME DESIGN &amp;FASHION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SUBJECT:TEXTILE FINISHING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35052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Dyeing </a:t>
            </a:r>
            <a:r>
              <a:rPr lang="en-US" sz="2400" dirty="0" smtClean="0"/>
              <a:t>is the application of dyes or pigments on textile materials such as fibers, yarns, and fabrics with the goal of achieving color with desired colorfastness. Dyeing is normally done in a special solution containing dyes and particular chemical material.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609600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UNIT – 4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DYEING:</a:t>
            </a:r>
          </a:p>
          <a:p>
            <a:r>
              <a:rPr lang="en-US" sz="2400" b="1" dirty="0" smtClean="0"/>
              <a:t>Introduction and definition in latest dyeing methods: Textiles  and garments, latest – Supercritical Fluid Dyeing technology, natural dyes, Bio degradable dyes, </a:t>
            </a:r>
            <a:r>
              <a:rPr lang="en-US" sz="2400" b="1" dirty="0" err="1" smtClean="0"/>
              <a:t>Azo</a:t>
            </a:r>
            <a:r>
              <a:rPr lang="en-US" sz="2400" b="1" dirty="0" smtClean="0"/>
              <a:t> free dyes, </a:t>
            </a:r>
            <a:r>
              <a:rPr lang="en-US" sz="2400" b="1" dirty="0" err="1" smtClean="0"/>
              <a:t>Fibre</a:t>
            </a:r>
            <a:r>
              <a:rPr lang="en-US" sz="2400" b="1" dirty="0" smtClean="0"/>
              <a:t> reactive dyes, Ultra sonic dyes, Ozone technology.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457200"/>
            <a:ext cx="891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b="1" dirty="0" smtClean="0">
                <a:solidFill>
                  <a:srgbClr val="C00000"/>
                </a:solidFill>
              </a:rPr>
              <a:t>There are three categories:</a:t>
            </a:r>
            <a:endParaRPr lang="en-US" sz="2400" dirty="0" smtClean="0">
              <a:solidFill>
                <a:srgbClr val="C00000"/>
              </a:solidFill>
            </a:endParaRPr>
          </a:p>
          <a:p>
            <a:pPr fontAlgn="base"/>
            <a:r>
              <a:rPr lang="en-US" sz="2400" dirty="0" smtClean="0"/>
              <a:t>Cellulose fiber dye.</a:t>
            </a:r>
          </a:p>
          <a:p>
            <a:pPr fontAlgn="base"/>
            <a:r>
              <a:rPr lang="en-US" sz="2400" dirty="0" smtClean="0"/>
              <a:t>Protein fibers dye.</a:t>
            </a:r>
          </a:p>
          <a:p>
            <a:pPr fontAlgn="base"/>
            <a:r>
              <a:rPr lang="en-US" sz="2400" dirty="0" smtClean="0"/>
              <a:t>Synthetic fibers dye</a:t>
            </a:r>
            <a:r>
              <a:rPr lang="en-US" dirty="0" smtClean="0"/>
              <a:t>.</a:t>
            </a:r>
          </a:p>
          <a:p>
            <a:pPr fontAlgn="base"/>
            <a:endParaRPr lang="en-US" dirty="0" smtClean="0"/>
          </a:p>
          <a:p>
            <a:pPr fontAlgn="base"/>
            <a:r>
              <a:rPr lang="en-US" sz="2400" b="1" dirty="0" smtClean="0">
                <a:solidFill>
                  <a:srgbClr val="C00000"/>
                </a:solidFill>
              </a:rPr>
              <a:t>THERE ARE MANY CLASS OF DYE IN THE FOLLOWING:</a:t>
            </a:r>
            <a:endParaRPr lang="en-US" sz="2400" dirty="0" smtClean="0">
              <a:solidFill>
                <a:srgbClr val="C00000"/>
              </a:solidFill>
            </a:endParaRPr>
          </a:p>
          <a:p>
            <a:pPr fontAlgn="base"/>
            <a:r>
              <a:rPr lang="en-US" sz="2400" b="1" dirty="0" smtClean="0">
                <a:solidFill>
                  <a:srgbClr val="7030A0"/>
                </a:solidFill>
              </a:rPr>
              <a:t>Reactive dye:</a:t>
            </a:r>
            <a:endParaRPr lang="en-US" sz="2400" dirty="0" smtClean="0">
              <a:solidFill>
                <a:srgbClr val="7030A0"/>
              </a:solidFill>
            </a:endParaRPr>
          </a:p>
          <a:p>
            <a:pPr fontAlgn="base"/>
            <a:r>
              <a:rPr lang="en-US" sz="2400" dirty="0" smtClean="0"/>
              <a:t>Reactive dye is a common dye in the garments &amp; textile industry. Normally, it is a very highly colored organic substance. Reactive dye are capable of a direct reaction with a fiber substrate. The dyestuff forms a chemical link with the fiber. It is very good fastness properties. Normally, reactive dyes apply in cotton, linen, viscose, wool &amp; Silk.</a:t>
            </a:r>
          </a:p>
          <a:p>
            <a:pPr fontAlgn="base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https://textilevaluechain.in/wp-content/uploads/2020/05/4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276600"/>
            <a:ext cx="4267200" cy="283963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28600" y="457200"/>
            <a:ext cx="8610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b="1" dirty="0" smtClean="0">
                <a:solidFill>
                  <a:srgbClr val="C00000"/>
                </a:solidFill>
              </a:rPr>
              <a:t>Disperse Dye</a:t>
            </a:r>
          </a:p>
          <a:p>
            <a:pPr fontAlgn="base"/>
            <a:r>
              <a:rPr lang="en-US" sz="2400" dirty="0" smtClean="0"/>
              <a:t>Disperse dye is also a very common dye in the garments &amp; textile industry. Disperse dye is originally developed for the dyeing for cellulose acetate &amp; water-insoluble. Normally, it can be used for dyeing nylon, cellulose acetate, polyester &amp; acrylic fiber. Normally, this dyeing temperature is high &amp; more pressure for the dye bath. It is good for fastness properties.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457200"/>
            <a:ext cx="8686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Direct Dye</a:t>
            </a:r>
          </a:p>
          <a:p>
            <a:r>
              <a:rPr lang="en-US" sz="2400" dirty="0" smtClean="0"/>
              <a:t>The direct dye is commonly used on cotton fiber or cotton fabric in garments &amp; textile industry. It is also a popular dye in this sector. Generally, this dye mixed in all-purpose dyes with Acid dyes. The wash fastness of this dye is not very good but light fastness is very good. This fastness property can be improved after treatment.</a:t>
            </a: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Basic dye</a:t>
            </a:r>
          </a:p>
          <a:p>
            <a:r>
              <a:rPr lang="en-US" sz="2400" dirty="0" smtClean="0"/>
              <a:t>The most common synthetic dye is a basic dye. Initially their color base prevents them from being water-soluble. They can be made so with the base being converted into a salt. basic dyes are reacts with acidic groups or </a:t>
            </a:r>
            <a:r>
              <a:rPr lang="en-US" sz="2400" dirty="0" err="1" smtClean="0"/>
              <a:t>mordants</a:t>
            </a:r>
            <a:r>
              <a:rPr lang="en-US" sz="2400" dirty="0" smtClean="0"/>
              <a:t> in the fiber. It is very good fastness properties of acrylic fibers &amp; good brightness.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381000"/>
            <a:ext cx="8991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Acid dye</a:t>
            </a:r>
          </a:p>
          <a:p>
            <a:r>
              <a:rPr lang="en-US" sz="2400" dirty="0" smtClean="0"/>
              <a:t>Normally, the acid dye is used for protein fibers &amp; it depends on fabric type. Acid dye applies to wool, silk,&amp; nylon. It looks like a strong caustic soda. But, in reality these dyes are non-caustic acids and sometimes also non-toxics. In some cases mild acids like vinegar are used in the dyeing process. Its fastness properties focus on fabric nature.</a:t>
            </a: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err="1" smtClean="0">
                <a:solidFill>
                  <a:srgbClr val="C00000"/>
                </a:solidFill>
              </a:rPr>
              <a:t>Sulphur</a:t>
            </a:r>
            <a:r>
              <a:rPr lang="en-US" sz="2800" b="1" dirty="0" smtClean="0">
                <a:solidFill>
                  <a:srgbClr val="C00000"/>
                </a:solidFill>
              </a:rPr>
              <a:t> dye</a:t>
            </a:r>
          </a:p>
          <a:p>
            <a:r>
              <a:rPr lang="en-US" sz="2400" dirty="0" err="1" smtClean="0"/>
              <a:t>Sulphur</a:t>
            </a:r>
            <a:r>
              <a:rPr lang="en-US" sz="2400" dirty="0" smtClean="0"/>
              <a:t> dye is mainly used for cellulose fibers. It can be used for dyeing staple fibers &amp; yarns. It is luster grains &amp; makes a black shade with having a slight reddish or greenish impact. It is used for cotton, viscose &amp; rayon. Its properties have good </a:t>
            </a:r>
            <a:r>
              <a:rPr lang="en-US" sz="2400" dirty="0" err="1" smtClean="0"/>
              <a:t>lightfastness</a:t>
            </a:r>
            <a:r>
              <a:rPr lang="en-US" sz="2400" dirty="0" smtClean="0"/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37C212E-B9FE-48B8-BD8C-E9B6283D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799" cy="4305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Online Class (Google Meet): Prepared by </a:t>
            </a:r>
            <a:r>
              <a:rPr lang="en-US" sz="1400" dirty="0" err="1" smtClean="0"/>
              <a:t>Deepa.V</a:t>
            </a:r>
            <a:r>
              <a:rPr lang="en-US" sz="1400" dirty="0" smtClean="0"/>
              <a:t>  Date:07.09.2021, Class : III </a:t>
            </a:r>
            <a:r>
              <a:rPr lang="en-US" sz="1400" dirty="0" err="1" smtClean="0"/>
              <a:t>BSc</a:t>
            </a:r>
            <a:r>
              <a:rPr lang="en-US" sz="1400" dirty="0" smtClean="0"/>
              <a:t> CDF</a:t>
            </a:r>
            <a:endParaRPr lang="en-US" sz="1400" dirty="0"/>
          </a:p>
        </p:txBody>
      </p:sp>
      <p:sp>
        <p:nvSpPr>
          <p:cNvPr id="10242" name="AutoShape 2" descr="FUNCTIONAL FINISHES OF GARM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https://docs.google.com/forms/d/e/1FAIpQLSfTw3GrJTDgxPXhvNTx-sD59SmTFtZHDTsCw4tO2iTgwMxzXQ/viewform?usp=sf_link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11430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MCQ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104</TotalTime>
  <Words>620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SANTHOSH</dc:creator>
  <cp:lastModifiedBy>SANTHOSH</cp:lastModifiedBy>
  <cp:revision>27</cp:revision>
  <dcterms:created xsi:type="dcterms:W3CDTF">2006-08-16T00:00:00Z</dcterms:created>
  <dcterms:modified xsi:type="dcterms:W3CDTF">2021-09-07T14:05:10Z</dcterms:modified>
</cp:coreProperties>
</file>