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78" r:id="rId2"/>
    <p:sldId id="279" r:id="rId3"/>
    <p:sldId id="273" r:id="rId4"/>
    <p:sldId id="280" r:id="rId5"/>
    <p:sldId id="281" r:id="rId6"/>
    <p:sldId id="282" r:id="rId7"/>
    <p:sldId id="289" r:id="rId8"/>
    <p:sldId id="284" r:id="rId9"/>
    <p:sldId id="283" r:id="rId10"/>
    <p:sldId id="290" r:id="rId11"/>
    <p:sldId id="291" r:id="rId12"/>
    <p:sldId id="292" r:id="rId13"/>
    <p:sldId id="293" r:id="rId14"/>
    <p:sldId id="294" r:id="rId15"/>
    <p:sldId id="295" r:id="rId16"/>
    <p:sldId id="285" r:id="rId17"/>
    <p:sldId id="288" r:id="rId18"/>
    <p:sldId id="29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2A6FF-D1E5-469A-88E0-B51B5D6C2A1D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EABFA-982A-4351-AA9B-DE7B43BAC29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429265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7589251-40AB-41A3-BD48-87A64411885E}" type="datetimeFigureOut">
              <a:rPr lang="en-IN" smtClean="0"/>
              <a:pPr/>
              <a:t>12-08-2021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51E5264-955E-4664-9B19-4740BD0EA84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E6F7D5-E693-4BF2-869B-8879AEEF2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8225" y="3113485"/>
            <a:ext cx="9144000" cy="2387600"/>
          </a:xfrm>
        </p:spPr>
        <p:txBody>
          <a:bodyPr/>
          <a:lstStyle/>
          <a:p>
            <a:r>
              <a:rPr lang="en-IN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CEF5D4F-735B-4DC1-BEC8-26360DA6A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0241" y="3687763"/>
            <a:ext cx="7863840" cy="1655762"/>
          </a:xfrm>
        </p:spPr>
        <p:txBody>
          <a:bodyPr>
            <a:normAutofit/>
          </a:bodyPr>
          <a:lstStyle/>
          <a:p>
            <a:r>
              <a:rPr lang="en-IN" dirty="0"/>
              <a:t> </a:t>
            </a: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Class: III BSc COSTUME DESIGN &amp;FASHION</a:t>
            </a:r>
          </a:p>
          <a:p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SUBJECT:TEXTILE FINISHING </a:t>
            </a:r>
            <a:r>
              <a:rPr lang="en-US" sz="24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TECHNOLOGY</a:t>
            </a:r>
            <a:endParaRPr lang="en-US" sz="24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06F36130-EBB5-4091-90F5-2A78F3C08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A401E-975D-4305-837F-68F918F0CD5D}" type="slidenum">
              <a:rPr lang="en-IN" smtClean="0"/>
              <a:pPr/>
              <a:t>1</a:t>
            </a:fld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FC710F4-A6D6-4A6A-8C70-DE73671FA0F6}"/>
              </a:ext>
            </a:extLst>
          </p:cNvPr>
          <p:cNvSpPr txBox="1"/>
          <p:nvPr/>
        </p:nvSpPr>
        <p:spPr>
          <a:xfrm>
            <a:off x="1104899" y="887811"/>
            <a:ext cx="7191375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50000"/>
              </a:lnSpc>
              <a:spcBef>
                <a:spcPts val="600"/>
              </a:spcBef>
              <a:buNone/>
            </a:pPr>
            <a:r>
              <a:rPr lang="en-IN" sz="8800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Hindusthan</a:t>
            </a:r>
            <a:endParaRPr lang="en-IN" sz="8800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lnSpc>
                <a:spcPct val="50000"/>
              </a:lnSpc>
              <a:spcBef>
                <a:spcPts val="600"/>
              </a:spcBef>
              <a:buNone/>
            </a:pPr>
            <a:r>
              <a:rPr lang="en-IN" sz="2800" dirty="0">
                <a:solidFill>
                  <a:srgbClr val="C00000"/>
                </a:solidFill>
                <a:latin typeface="Monotype Corsiva" panose="03010101010201010101" pitchFamily="66" charset="0"/>
              </a:rPr>
              <a:t>College of Arts &amp; Science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IN" sz="1200" dirty="0">
                <a:solidFill>
                  <a:srgbClr val="C00000"/>
                </a:solidFill>
                <a:latin typeface="Monotype Corsiva" panose="03010101010201010101" pitchFamily="66" charset="0"/>
              </a:rPr>
              <a:t>An Autonomous College- Affiliated to </a:t>
            </a:r>
            <a:r>
              <a:rPr lang="en-IN" sz="1200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Bharathiar</a:t>
            </a:r>
            <a:r>
              <a:rPr lang="en-IN" sz="1200" dirty="0">
                <a:solidFill>
                  <a:srgbClr val="C00000"/>
                </a:solidFill>
                <a:latin typeface="Monotype Corsiva" panose="03010101010201010101" pitchFamily="66" charset="0"/>
              </a:rPr>
              <a:t> University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IN" sz="1200" dirty="0">
                <a:solidFill>
                  <a:srgbClr val="C00000"/>
                </a:solidFill>
                <a:latin typeface="Monotype Corsiva" panose="03010101010201010101" pitchFamily="66" charset="0"/>
              </a:rPr>
              <a:t>Approved by AICTE and Govt of </a:t>
            </a:r>
            <a:r>
              <a:rPr lang="en-IN" sz="1200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Tamilnadu</a:t>
            </a:r>
            <a:endParaRPr lang="en-IN" sz="1200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IN" sz="1200" dirty="0">
                <a:solidFill>
                  <a:srgbClr val="C00000"/>
                </a:solidFill>
                <a:latin typeface="Monotype Corsiva" panose="03010101010201010101" pitchFamily="66" charset="0"/>
              </a:rPr>
              <a:t>Accredited by NAAC- An ISO Certified Institution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99" y="679766"/>
            <a:ext cx="1212851" cy="17133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448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nctional Finishes&#10;• These finishes improve the performance properties of fabrics&#10; Improved / Altered Performance&#10;2&#10;TYPE...">
            <a:extLst>
              <a:ext uri="{FF2B5EF4-FFF2-40B4-BE49-F238E27FC236}">
                <a16:creationId xmlns="" xmlns:a16="http://schemas.microsoft.com/office/drawing/2014/main" id="{B8B0ADE7-DECD-4231-87D9-EED8E381CE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67"/>
          <a:stretch/>
        </p:blipFill>
        <p:spPr bwMode="auto">
          <a:xfrm>
            <a:off x="1323975" y="0"/>
            <a:ext cx="8572500" cy="68664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6D44FCE-1E05-4910-8CCC-3F043A968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86D6556-B377-49AA-8250-FCCB679BA67E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Online Class (Google Meet): Prepared by </a:t>
            </a:r>
            <a:r>
              <a:rPr lang="en-US" sz="1100" dirty="0" smtClean="0"/>
              <a:t> V.DEEPA        Date:11.08.2021, </a:t>
            </a:r>
            <a:r>
              <a:rPr lang="en-US" sz="1100" dirty="0"/>
              <a:t>Class : III BSc CDF</a:t>
            </a:r>
          </a:p>
        </p:txBody>
      </p:sp>
    </p:spTree>
    <p:extLst>
      <p:ext uri="{BB962C8B-B14F-4D97-AF65-F5344CB8AC3E}">
        <p14:creationId xmlns="" xmlns:p14="http://schemas.microsoft.com/office/powerpoint/2010/main" val="82982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7AD4E3C-5D19-47EC-8BF2-6C3C2389F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322"/>
          <a:stretch/>
        </p:blipFill>
        <p:spPr>
          <a:xfrm>
            <a:off x="1238250" y="1390650"/>
            <a:ext cx="6076950" cy="3452812"/>
          </a:xfrm>
          <a:prstGeom prst="rect">
            <a:avLst/>
          </a:prstGeom>
        </p:spPr>
      </p:pic>
      <p:pic>
        <p:nvPicPr>
          <p:cNvPr id="1026" name="Picture 2" descr="Water Proofing Finishing of Textile Fabric - Textile Learner">
            <a:extLst>
              <a:ext uri="{FF2B5EF4-FFF2-40B4-BE49-F238E27FC236}">
                <a16:creationId xmlns="" xmlns:a16="http://schemas.microsoft.com/office/drawing/2014/main" id="{7944D0C6-70DE-4FE2-8943-D5E78EF94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2614612"/>
            <a:ext cx="6496050" cy="3399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FD4D0B7-ECE7-480F-A16C-568B55DC3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1DF32EA-4CBC-4A0A-90E1-0653B7C33CDB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103774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E1587EE-8AB0-40B3-8703-FA634F176B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97" t="3236" r="4388" b="6994"/>
          <a:stretch/>
        </p:blipFill>
        <p:spPr>
          <a:xfrm>
            <a:off x="142874" y="476250"/>
            <a:ext cx="11877676" cy="62015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460F7BE-CCBA-431D-AC8A-087B99366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C08B1A-1072-46ED-8303-092D33420243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126233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F2F408A-8A97-45E8-8C27-73AE96795A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69" t="9499" r="313" b="14301"/>
          <a:stretch/>
        </p:blipFill>
        <p:spPr>
          <a:xfrm>
            <a:off x="238125" y="371475"/>
            <a:ext cx="11791950" cy="6439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54CF3E8-DA4D-45A5-BA5A-92D3B8BB2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E140DFA-BB2F-4335-991F-4660F07EB567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36819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9AD5C5D-22BA-4AD4-A421-1844406055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86" t="8925"/>
          <a:stretch/>
        </p:blipFill>
        <p:spPr>
          <a:xfrm>
            <a:off x="428625" y="695325"/>
            <a:ext cx="11258550" cy="597274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7D747C8-9C57-47C3-8DFA-3A8744F9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E6FAC91-1B44-4064-911E-E0EF89B89BAF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296369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URPOSE&#10;For certain uses such as Tarpaulin, Umbrella&#10;cloth, Rain coat fabric etc.,&#10;It is required to give this type of fin...">
            <a:extLst>
              <a:ext uri="{FF2B5EF4-FFF2-40B4-BE49-F238E27FC236}">
                <a16:creationId xmlns="" xmlns:a16="http://schemas.microsoft.com/office/drawing/2014/main" id="{2063290D-B298-4E45-8517-A4BDECC72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147"/>
            <a:ext cx="12087225" cy="61285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74ECC3B-6E66-4C43-A5B3-E0797CB5E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BB17A07-EC50-4CE9-8C39-32642A35DF30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95669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AEEE857-3785-4374-B34C-F1A0AA74A2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739" t="6785" r="2821" b="26410"/>
          <a:stretch/>
        </p:blipFill>
        <p:spPr>
          <a:xfrm>
            <a:off x="161925" y="466725"/>
            <a:ext cx="11868150" cy="63601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70F5796-B724-413A-B30A-1F39A9652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8347FD5-F58F-4FF1-8897-5124FF17C2D6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18709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2B62CE1-CCC1-44AD-B559-60F2C1DFA3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69" t="17432"/>
          <a:stretch/>
        </p:blipFill>
        <p:spPr>
          <a:xfrm>
            <a:off x="200024" y="933450"/>
            <a:ext cx="11610976" cy="58900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C06F379-CCA2-468B-AE51-70A3B6319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5D16D3D-B0D1-40A8-9C96-9134B756F67D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127108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OCESS:&#10;A) The simplest method of water proofing&#10;is the coating of fabric with rubber as a thin&#10;film.&#10;DISADVANTAGE:&#10;1. Un...">
            <a:extLst>
              <a:ext uri="{FF2B5EF4-FFF2-40B4-BE49-F238E27FC236}">
                <a16:creationId xmlns="" xmlns:a16="http://schemas.microsoft.com/office/drawing/2014/main" id="{DB3C3220-66E4-4041-BEEE-285B543360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041"/>
          <a:stretch/>
        </p:blipFill>
        <p:spPr bwMode="auto">
          <a:xfrm>
            <a:off x="0" y="571499"/>
            <a:ext cx="12039600" cy="62830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WATER PROOFING&#10;B) The application of Natural oil will also&#10;produce this finish.&#10;ADVANTAGE:&#10;No cracks or brittleness.&#10;DISAD...">
            <a:extLst>
              <a:ext uri="{FF2B5EF4-FFF2-40B4-BE49-F238E27FC236}">
                <a16:creationId xmlns="" xmlns:a16="http://schemas.microsoft.com/office/drawing/2014/main" id="{A71DD789-0F1C-4FEE-B524-B41E600639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4008"/>
          <a:stretch/>
        </p:blipFill>
        <p:spPr bwMode="auto">
          <a:xfrm>
            <a:off x="3057525" y="552449"/>
            <a:ext cx="6076950" cy="11858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6974FE5-B700-4155-A847-B0730FAD61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F5181BC-A8F4-4527-B19E-817CADF71C52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208226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ATER PROOFING&#10;B) The application of Natural oil will also&#10;produce this finish.&#10;ADVANTAGE:&#10;No cracks or brittleness.&#10;DISAD...">
            <a:extLst>
              <a:ext uri="{FF2B5EF4-FFF2-40B4-BE49-F238E27FC236}">
                <a16:creationId xmlns="" xmlns:a16="http://schemas.microsoft.com/office/drawing/2014/main" id="{ABE78669-187E-43ED-937B-89B742FB5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290513"/>
            <a:ext cx="11029950" cy="64360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34BFF69-B48F-4A26-A35E-2952892AE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AD94C43-F94C-4D09-BBEB-5C8E918B058A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217432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ATER PROOFING&#10;C. Coating of Water Impermeable substances&#10;like Pitch, Asphalt and Molten waxes&#10;produce water proofing.&#10;ADV...">
            <a:extLst>
              <a:ext uri="{FF2B5EF4-FFF2-40B4-BE49-F238E27FC236}">
                <a16:creationId xmlns="" xmlns:a16="http://schemas.microsoft.com/office/drawing/2014/main" id="{948DCA7A-84D4-465A-A1DD-3421DD097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4" y="272822"/>
            <a:ext cx="11534775" cy="65648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CF275A7-9295-4320-838E-A6497C884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FF7F253-61C6-4D2F-8D92-5944EA8F56D2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65644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. Using Synthetic Resins we can produce this&#10;finish.&#10;Example&#10;Polyvinyl chloro acetate,&#10;cellulose acetate,&#10;Polyvinylidine ...">
            <a:extLst>
              <a:ext uri="{FF2B5EF4-FFF2-40B4-BE49-F238E27FC236}">
                <a16:creationId xmlns="" xmlns:a16="http://schemas.microsoft.com/office/drawing/2014/main" id="{4743B9E1-B7E9-476F-8216-64457C9AD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0"/>
            <a:ext cx="11325225" cy="66291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WATER PROOFING&#10;B) The application of Natural oil will also&#10;produce this finish.&#10;ADVANTAGE:&#10;No cracks or brittleness.&#10;DISAD...">
            <a:extLst>
              <a:ext uri="{FF2B5EF4-FFF2-40B4-BE49-F238E27FC236}">
                <a16:creationId xmlns="" xmlns:a16="http://schemas.microsoft.com/office/drawing/2014/main" id="{5E38C062-EE98-4AEB-8B5F-619A25A086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4008"/>
          <a:stretch/>
        </p:blipFill>
        <p:spPr bwMode="auto">
          <a:xfrm>
            <a:off x="3057525" y="552449"/>
            <a:ext cx="6076950" cy="11858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77AA3B6-22CA-4579-B11F-9C3742C28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4055005-E426-44E6-8CA8-4AA5EA2135F1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337982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. Water proofing with Wax Emulsion.&#10;It can be applied on cotton, linen, wool, silk&#10;fabrics.&#10;Aluminium Acetate is used alo...">
            <a:extLst>
              <a:ext uri="{FF2B5EF4-FFF2-40B4-BE49-F238E27FC236}">
                <a16:creationId xmlns="" xmlns:a16="http://schemas.microsoft.com/office/drawing/2014/main" id="{74DBFACD-0865-42D6-9B5C-7454D905E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682217"/>
            <a:ext cx="10915650" cy="59376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C8B69B7-D503-4CC8-8F2C-901755F67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81F73B7-B527-4E3C-849E-447B7648A098}"/>
              </a:ext>
            </a:extLst>
          </p:cNvPr>
          <p:cNvSpPr txBox="1"/>
          <p:nvPr/>
        </p:nvSpPr>
        <p:spPr>
          <a:xfrm>
            <a:off x="2108563" y="332015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184253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ATER PROOFING&#10;Second step:&#10;In wet condition,&#10;Aluminium acetate - 1 to 3 kg (12 TW)&#10;Water - 50 litres.&#10;Impregnate the fabr...">
            <a:extLst>
              <a:ext uri="{FF2B5EF4-FFF2-40B4-BE49-F238E27FC236}">
                <a16:creationId xmlns="" xmlns:a16="http://schemas.microsoft.com/office/drawing/2014/main" id="{9A3FF411-05D7-4782-AD08-0E1840A52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49" y="890587"/>
            <a:ext cx="11630025" cy="58816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49127C9-99A2-4932-8E56-DB12F93DA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C68BE21-A995-4C1C-BCB7-E6A756F40B64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325469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28E0445-BBB7-4595-B111-62328FACB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200025"/>
            <a:ext cx="8610600" cy="645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A940994-9A58-4D50-BD09-15A2E4BBC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671771" cy="949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E5996A2-9FC1-4B4D-B5BA-86AA253F451D}"/>
              </a:ext>
            </a:extLst>
          </p:cNvPr>
          <p:cNvSpPr txBox="1"/>
          <p:nvPr/>
        </p:nvSpPr>
        <p:spPr>
          <a:xfrm>
            <a:off x="5295900" y="266700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344554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353D13B-5E0C-4262-AFF5-255DD52A5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200025"/>
            <a:ext cx="8610600" cy="6457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B47352E-ACFB-4101-9FF2-3A193C8F6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725"/>
            <a:ext cx="671771" cy="9490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4C38F41-9DB6-4358-B347-21E19EC060A5}"/>
              </a:ext>
            </a:extLst>
          </p:cNvPr>
          <p:cNvSpPr txBox="1"/>
          <p:nvPr/>
        </p:nvSpPr>
        <p:spPr>
          <a:xfrm>
            <a:off x="2618014" y="253637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19446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CF809DF-E852-475B-9663-916E9B3D4265}"/>
              </a:ext>
            </a:extLst>
          </p:cNvPr>
          <p:cNvSpPr txBox="1"/>
          <p:nvPr/>
        </p:nvSpPr>
        <p:spPr>
          <a:xfrm>
            <a:off x="2552700" y="371203"/>
            <a:ext cx="61626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smtClean="0"/>
              <a:t>Online Class (Google Meet): Prepared by  V.DEEPA        Date:11.08.2021, Class : III </a:t>
            </a:r>
            <a:r>
              <a:rPr lang="en-US" sz="1100" dirty="0" err="1" smtClean="0"/>
              <a:t>BSc</a:t>
            </a:r>
            <a:r>
              <a:rPr lang="en-US" sz="1100" dirty="0" smtClean="0"/>
              <a:t> CDF</a:t>
            </a:r>
            <a:endParaRPr lang="en-US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103AAC8-8FE3-4962-AD8E-89AD0CA62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725"/>
            <a:ext cx="671771" cy="9490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6E47532-CA38-4F69-9D94-456F21CD91F6}"/>
              </a:ext>
            </a:extLst>
          </p:cNvPr>
          <p:cNvSpPr txBox="1"/>
          <p:nvPr/>
        </p:nvSpPr>
        <p:spPr>
          <a:xfrm>
            <a:off x="2705100" y="115027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000" dirty="0"/>
              <a:t>MCQ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6731" y="2377440"/>
            <a:ext cx="7929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https://docs.google.com/forms/d/e/1FAIpQLSc7bj7l13Sghe0SawtT-QROIaIxCDWLUxPqAZsdJz-_C78jaw/viewform?usp=sf_link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3409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191</TotalTime>
  <Words>319</Words>
  <Application>Microsoft Office PowerPoint</Application>
  <PresentationFormat>Custom</PresentationFormat>
  <Paragraphs>28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Oriel</vt:lpstr>
      <vt:lpstr>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SANTHOSH</cp:lastModifiedBy>
  <cp:revision>21</cp:revision>
  <dcterms:created xsi:type="dcterms:W3CDTF">2020-09-11T17:36:24Z</dcterms:created>
  <dcterms:modified xsi:type="dcterms:W3CDTF">2021-08-12T08:33:24Z</dcterms:modified>
</cp:coreProperties>
</file>