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64" r:id="rId4"/>
    <p:sldId id="265" r:id="rId5"/>
    <p:sldId id="266" r:id="rId6"/>
    <p:sldId id="267" r:id="rId7"/>
    <p:sldId id="268" r:id="rId8"/>
    <p:sldId id="270" r:id="rId9"/>
    <p:sldId id="271" r:id="rId10"/>
    <p:sldId id="272" r:id="rId11"/>
    <p:sldId id="273" r:id="rId12"/>
    <p:sldId id="269" r:id="rId13"/>
    <p:sldId id="274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7BD23B-28A4-4F62-B4F4-C504CD48E6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D25B018-67A1-41A2-A0D4-EF0669A6A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DC0AB9-AFB5-4841-B447-ACF761082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2F4D7A-E6AA-4FC2-80CE-CF9FE48C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4611B1-F439-422D-A793-3021B49B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8012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A2E585-C1B3-4474-9D1A-B4598401E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F31978-67D3-416B-8A25-A96D41EC0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672A07-34FC-43EB-A313-A0FF51A26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44A4444-0E4A-4FBA-91EB-A5EB97BAD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877E9C-F1AC-4848-8DB1-C588E878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4858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9FE6DB-2E27-439A-90CA-3D1BE97F6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8CFC9D3-C744-42F6-AFE5-CA9A6F91C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A5BE1C-28A0-43B4-A915-2C4B623C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A6764C-DE62-4BA3-B392-2F10B108A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935807-953A-446D-AF88-92406DF55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6158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D509A0-BBEE-4A25-B0CE-A861EC5CF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7F3961-EE80-492F-A137-3B1820C8E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592E0C1-ACD1-484B-BDF3-2CE90501D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591EFA9-D493-42B4-9EFA-ADB7B8D1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80A75A-36F0-4284-B64D-0E389E3F6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970C2DF-A6E8-44CF-A569-7003BAF3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9593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59777C-A739-4AB9-898D-3B8ED709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C0EE7B9-FA03-495A-923E-96E481801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940C4A9-F791-478D-900D-047B21C31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8FD697E-3653-4AAF-BA30-787EC97BE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5217FDF-696C-4EA9-A79D-EE6BD6D17C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B281528-AE84-4B00-BD23-7AC998686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90500AD-30D8-4C1E-800F-1FD18995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8D7163E-AE0C-4937-9843-FF58ED7A9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5772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1A84EF-4463-4EE8-8A0A-DFAAE16A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D74A7F1-BE6B-480D-9F1D-5CB02734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B35EBDE-65E3-4EE8-B340-8A6408C33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62B03ED-44CF-4589-B8E9-430CA308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7048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C0D2C67-49A0-45D4-AAFC-441CE9CC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592ADF5-600E-4436-8F24-DDEB1FA86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E292CE4-44D4-4F23-8C33-5D4C68788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83300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E6229F-D5CE-4999-87B3-1CF07068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84DAAC-97AA-4F5A-9120-FC4C47EA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7C93EC-83F5-42EE-A789-97878668A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55FEDB-F4CE-4560-A66A-C86B12CE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D3CAB71-E8AD-4005-A56A-8407BD873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6E34968-A31C-41B4-92A2-884228E37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2044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B50F13-C129-4AC1-A9B9-25F6B58A8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BE1EF18-C9B6-44DB-9E5D-70C3551A6F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BA5489F-8723-4596-87DE-B43768F32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21C342-B5B8-4590-8ABD-C4378D14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8CFB1D2-EE93-4796-9358-203FC92F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BDCEB98-23EB-46DC-B9AE-7315F8DE3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8668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0E0276-1830-4140-B11B-A5E6EE8D2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795AC9E-1A6D-4F22-9011-0D319B513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D5F04F-E202-4527-84BE-C982C3A8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CC47C9-1F01-4318-9802-A9C376E98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8E8F71-F1BB-45D4-8DBB-F88B2068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84717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15826F0-0FC0-4965-A3F7-1030586F7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C499A2F-4CCC-48C2-8195-5C66E0D2C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378219C-081E-4450-880A-087372979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2A18CB-63C9-4CAE-9352-0B37DE4A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21F0B6-0533-4E53-9CF4-00EDAC534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6752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3E8FC1B-5BB5-48EC-8B6D-7935E605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09BFD0-8E82-4EF2-8021-BE3D8518A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D6E346-710C-44BF-BD46-8021AFB69B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05069-8F8D-4801-AC17-FA0647CA4D1D}" type="datetimeFigureOut">
              <a:rPr lang="en-IN" smtClean="0"/>
              <a:pPr/>
              <a:t>14-08-2021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CE71A4-377A-4FB3-A7AB-0335331EE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706F9E-EFED-4687-A4D5-B5A3D7D8A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67157-F8A9-4A60-AE8A-6380BFA2315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7872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E6F7D5-E693-4BF2-869B-8879AEEF2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8225" y="3113485"/>
            <a:ext cx="9144000" cy="2387600"/>
          </a:xfrm>
        </p:spPr>
        <p:txBody>
          <a:bodyPr/>
          <a:lstStyle/>
          <a:p>
            <a:r>
              <a:rPr lang="en-IN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CEF5D4F-735B-4DC1-BEC8-26360DA6A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1906" y="3439569"/>
            <a:ext cx="9144000" cy="1655762"/>
          </a:xfrm>
        </p:spPr>
        <p:txBody>
          <a:bodyPr>
            <a:normAutofit/>
          </a:bodyPr>
          <a:lstStyle/>
          <a:p>
            <a:r>
              <a:rPr lang="en-IN" dirty="0"/>
              <a:t> </a:t>
            </a: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Class: III BSc COSTUME DESIGN &amp;FASHION</a:t>
            </a:r>
          </a:p>
          <a:p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SUBJECT:TEXTILE FINISHING TECHNOLOGY</a:t>
            </a:r>
          </a:p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FC710F4-A6D6-4A6A-8C70-DE73671FA0F6}"/>
              </a:ext>
            </a:extLst>
          </p:cNvPr>
          <p:cNvSpPr txBox="1"/>
          <p:nvPr/>
        </p:nvSpPr>
        <p:spPr>
          <a:xfrm>
            <a:off x="1104899" y="887811"/>
            <a:ext cx="7191375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50000"/>
              </a:lnSpc>
              <a:spcBef>
                <a:spcPts val="600"/>
              </a:spcBef>
              <a:buNone/>
            </a:pPr>
            <a:r>
              <a:rPr lang="en-IN" sz="8800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Hindusthan</a:t>
            </a:r>
            <a:endParaRPr lang="en-IN" sz="88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lnSpc>
                <a:spcPct val="50000"/>
              </a:lnSpc>
              <a:spcBef>
                <a:spcPts val="600"/>
              </a:spcBef>
              <a:buNone/>
            </a:pPr>
            <a:r>
              <a:rPr lang="en-IN" sz="2800" dirty="0">
                <a:solidFill>
                  <a:srgbClr val="C00000"/>
                </a:solidFill>
                <a:latin typeface="Monotype Corsiva" panose="03010101010201010101" pitchFamily="66" charset="0"/>
              </a:rPr>
              <a:t>College of Arts &amp; Science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IN" sz="1200" dirty="0">
                <a:solidFill>
                  <a:srgbClr val="C00000"/>
                </a:solidFill>
                <a:latin typeface="Monotype Corsiva" panose="03010101010201010101" pitchFamily="66" charset="0"/>
              </a:rPr>
              <a:t>An Autonomous College- Affiliated to </a:t>
            </a:r>
            <a:r>
              <a:rPr lang="en-IN" sz="1200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Bharathiar</a:t>
            </a:r>
            <a:r>
              <a:rPr lang="en-IN" sz="1200" dirty="0">
                <a:solidFill>
                  <a:srgbClr val="C00000"/>
                </a:solidFill>
                <a:latin typeface="Monotype Corsiva" panose="03010101010201010101" pitchFamily="66" charset="0"/>
              </a:rPr>
              <a:t> University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IN" sz="1200" dirty="0">
                <a:solidFill>
                  <a:srgbClr val="C00000"/>
                </a:solidFill>
                <a:latin typeface="Monotype Corsiva" panose="03010101010201010101" pitchFamily="66" charset="0"/>
              </a:rPr>
              <a:t>Approved by AICTE and Govt of </a:t>
            </a:r>
            <a:r>
              <a:rPr lang="en-IN" sz="1200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Tamilnadu</a:t>
            </a:r>
            <a:endParaRPr lang="en-IN" sz="12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IN" sz="1200" dirty="0">
                <a:solidFill>
                  <a:srgbClr val="C00000"/>
                </a:solidFill>
                <a:latin typeface="Monotype Corsiva" panose="03010101010201010101" pitchFamily="66" charset="0"/>
              </a:rPr>
              <a:t>Accredited by NAAC- An ISO Certified Institution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4899" y="679766"/>
            <a:ext cx="1212851" cy="171339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B4F42167-203E-4EEC-89D9-3F15D34FB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/>
              <a:t>Online Class (Google Meet): Prepared by </a:t>
            </a:r>
            <a:r>
              <a:rPr lang="en-US" dirty="0" smtClean="0"/>
              <a:t>V.DEEPA  Date:14.08.21, </a:t>
            </a:r>
            <a:r>
              <a:rPr lang="en-US" dirty="0"/>
              <a:t>Class : III BSc CDF</a:t>
            </a:r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06F36130-EBB5-4091-90F5-2A78F3C08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A401E-975D-4305-837F-68F918F0CD5D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7448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unctional Finishes&#10;• These finishes improve the performance properties of fabrics&#10; Improved / Altered Performance&#10;2&#10;TYPE...">
            <a:extLst>
              <a:ext uri="{FF2B5EF4-FFF2-40B4-BE49-F238E27FC236}">
                <a16:creationId xmlns:a16="http://schemas.microsoft.com/office/drawing/2014/main" xmlns="" id="{2C658A79-2514-42E6-A482-4AC38E07C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67"/>
          <a:stretch/>
        </p:blipFill>
        <p:spPr bwMode="auto">
          <a:xfrm>
            <a:off x="1323975" y="0"/>
            <a:ext cx="8572500" cy="686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894B591-0CD5-44E5-BA48-D4D096470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9" name="Footer Placeholder 6">
            <a:extLst>
              <a:ext uri="{FF2B5EF4-FFF2-40B4-BE49-F238E27FC236}">
                <a16:creationId xmlns:a16="http://schemas.microsoft.com/office/drawing/2014/main" xmlns="" id="{295113FE-4041-4D6A-8C65-EAD4F8F25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/>
              <a:t>Online Class (Google Meet): Prepared by V.DEEPA  Date:14.08.21, Class : III </a:t>
            </a:r>
            <a:r>
              <a:rPr lang="en-US" dirty="0" err="1" smtClean="0"/>
              <a:t>BSc</a:t>
            </a:r>
            <a:r>
              <a:rPr lang="en-US" dirty="0" smtClean="0"/>
              <a:t> CDF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243585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MOTH PROOFING FINISHES&#10; ">
            <a:extLst>
              <a:ext uri="{FF2B5EF4-FFF2-40B4-BE49-F238E27FC236}">
                <a16:creationId xmlns:a16="http://schemas.microsoft.com/office/drawing/2014/main" xmlns="" id="{1CA24D1A-558E-468C-862A-33BDF51EE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24" y="1500188"/>
            <a:ext cx="11858626" cy="525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0D93261-2879-4AAA-815C-3D63046CA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57700538-CEB6-4DB9-B8B3-94990714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/>
              <a:t>Online Class (Google Meet): Prepared by V.DEEPA  Date:14.08.21, Class : III </a:t>
            </a:r>
            <a:r>
              <a:rPr lang="en-US" dirty="0" err="1" smtClean="0"/>
              <a:t>BSc</a:t>
            </a:r>
            <a:r>
              <a:rPr lang="en-US" dirty="0" smtClean="0"/>
              <a:t> CDF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25085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8D4D04A-0DFF-4473-96C5-307079CCF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17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CCAF0C9-2FF6-4498-8754-B394F1E43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04949" cy="572070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F7CEE2F4-170A-4693-8E16-A70B7369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6319" y="0"/>
            <a:ext cx="7315200" cy="365125"/>
          </a:xfrm>
        </p:spPr>
        <p:txBody>
          <a:bodyPr/>
          <a:lstStyle/>
          <a:p>
            <a:r>
              <a:rPr lang="en-US" dirty="0" smtClean="0"/>
              <a:t>Online Class (Google Meet): Prepared by V.DEEPA  Date:14.08.21, Class : III </a:t>
            </a:r>
            <a:r>
              <a:rPr lang="en-US" dirty="0" err="1" smtClean="0"/>
              <a:t>BSc</a:t>
            </a:r>
            <a:r>
              <a:rPr lang="en-US" dirty="0" smtClean="0"/>
              <a:t> CDF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790093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913E59E-5D86-4CA9-BA9E-0012370C5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" y="1081087"/>
            <a:ext cx="11858625" cy="54492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211973F-762A-4C41-94A1-FCCE84C9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226DCA88-79BD-420C-A005-127389912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/>
              <a:t>Online Class (Google Meet): Prepared by V.DEEPA  Date:14.08.21, Class : III </a:t>
            </a:r>
            <a:r>
              <a:rPr lang="en-US" dirty="0" err="1" smtClean="0"/>
              <a:t>BSc</a:t>
            </a:r>
            <a:r>
              <a:rPr lang="en-US" dirty="0" smtClean="0"/>
              <a:t> CDF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476483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032D40B-867B-4E1D-B798-679C117D3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147762"/>
            <a:ext cx="11830050" cy="55779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7D31601-9AA6-415C-A3DB-60E87D143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98BB12C7-CDFA-4D1F-A33F-0B396371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/>
              <a:t>Online Class (Google Meet): Prepared by V.DEEPA  Date:14.08.21, Class : III </a:t>
            </a:r>
            <a:r>
              <a:rPr lang="en-US" dirty="0" err="1" smtClean="0"/>
              <a:t>BSc</a:t>
            </a:r>
            <a:r>
              <a:rPr lang="en-US" dirty="0" smtClean="0"/>
              <a:t> CDF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385573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AA7FE0A-AE78-4F64-AAB9-E8B8BFAFF4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67" b="16180"/>
          <a:stretch/>
        </p:blipFill>
        <p:spPr>
          <a:xfrm>
            <a:off x="123824" y="1033462"/>
            <a:ext cx="11934825" cy="56191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89759F4-C4A1-4010-AD63-46D4604E7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87ADA1DF-955C-40B0-9882-4673053E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/>
              <a:t>Online Class (Google Meet): Prepared by V.DEEPA  Date:14.08.21, Class : III </a:t>
            </a:r>
            <a:r>
              <a:rPr lang="en-US" dirty="0" err="1" smtClean="0"/>
              <a:t>BSc</a:t>
            </a:r>
            <a:r>
              <a:rPr lang="en-US" dirty="0" smtClean="0"/>
              <a:t> CDF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814866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A67694F-7594-48CE-8406-28EFE3189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17" y="705394"/>
            <a:ext cx="9953897" cy="61526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6480C1-E8DB-458C-87C7-931F9CFF2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043178F0-CB0D-4B85-8588-948BB442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/>
              <a:t>Online Class (Google Meet): Prepared by V.DEEPA  Date:14.08.21, Class : III </a:t>
            </a:r>
            <a:r>
              <a:rPr lang="en-US" dirty="0" err="1" smtClean="0"/>
              <a:t>BSc</a:t>
            </a:r>
            <a:r>
              <a:rPr lang="en-US" dirty="0" smtClean="0"/>
              <a:t> CDF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05718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DEF8FBC-652D-495F-9465-E6E52CCB0C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1" b="34343"/>
          <a:stretch/>
        </p:blipFill>
        <p:spPr>
          <a:xfrm>
            <a:off x="123824" y="1176337"/>
            <a:ext cx="11972925" cy="52578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931E96D-E564-48C2-B90A-C01DD0E28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D296E1DB-52B9-48AB-BBD0-2B14EF73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/>
              <a:t>Online Class (Google Meet): Prepared by V.DEEPA  Date:14.08.21, Class : III </a:t>
            </a:r>
            <a:r>
              <a:rPr lang="en-US" dirty="0" err="1" smtClean="0"/>
              <a:t>BSc</a:t>
            </a:r>
            <a:r>
              <a:rPr lang="en-US" dirty="0" smtClean="0"/>
              <a:t> CDF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511298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7C3E6E8-92C9-40D6-8692-EF1D2705EB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56" b="1450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FFA095B-4D64-4040-BCA4-54852329E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57200" cy="645885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611C3843-379F-4CAE-9063-2F6C8806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30434" y="0"/>
            <a:ext cx="73152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Online Class (Google Meet): Prepared by V.DEEPA  Date:14.08.21, Class : III </a:t>
            </a:r>
            <a:r>
              <a:rPr lang="en-US" dirty="0" err="1" smtClean="0">
                <a:solidFill>
                  <a:schemeClr val="bg1"/>
                </a:solidFill>
              </a:rPr>
              <a:t>BSc</a:t>
            </a:r>
            <a:r>
              <a:rPr lang="en-US" dirty="0" smtClean="0">
                <a:solidFill>
                  <a:schemeClr val="bg1"/>
                </a:solidFill>
              </a:rPr>
              <a:t> CDF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446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03D3256-BB7B-4A2F-A1D0-8805D480B7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93" b="14718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9A2CF67-CD86-407D-8D8E-B14035F91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96389" cy="701247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3D471B69-239E-4931-98FE-ED979C4F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50720" y="0"/>
            <a:ext cx="73152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Online Class (Google Meet): Prepared by V.DEEPA  Date:14.08.21, Class : III </a:t>
            </a:r>
            <a:r>
              <a:rPr lang="en-US" dirty="0" err="1" smtClean="0">
                <a:solidFill>
                  <a:schemeClr val="bg1"/>
                </a:solidFill>
              </a:rPr>
              <a:t>BSc</a:t>
            </a:r>
            <a:r>
              <a:rPr lang="en-US" dirty="0" smtClean="0">
                <a:solidFill>
                  <a:schemeClr val="bg1"/>
                </a:solidFill>
              </a:rPr>
              <a:t> CDF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654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E1C7B81-08D0-46EA-AAE9-86EFE229B4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28" b="15553"/>
          <a:stretch/>
        </p:blipFill>
        <p:spPr>
          <a:xfrm>
            <a:off x="0" y="0"/>
            <a:ext cx="12115800" cy="6812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34856A5-7370-4550-B4C1-CB8B21B09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44137" cy="627431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A9E82361-047B-4720-BA6D-B11ECA935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572" y="0"/>
            <a:ext cx="73152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Online Class (Google Meet): Prepared by V.DEEPA  Date:14.08.21, Class : III </a:t>
            </a:r>
            <a:r>
              <a:rPr lang="en-US" dirty="0" err="1" smtClean="0">
                <a:solidFill>
                  <a:schemeClr val="bg1"/>
                </a:solidFill>
              </a:rPr>
              <a:t>BSc</a:t>
            </a:r>
            <a:r>
              <a:rPr lang="en-US" dirty="0" smtClean="0">
                <a:solidFill>
                  <a:schemeClr val="bg1"/>
                </a:solidFill>
              </a:rPr>
              <a:t> CDF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1127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9CCD57C-7EAA-492D-A4CA-76F549E8D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8" r="13637" b="34133"/>
          <a:stretch/>
        </p:blipFill>
        <p:spPr>
          <a:xfrm>
            <a:off x="238124" y="1104900"/>
            <a:ext cx="11649075" cy="54804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BDD7C28-B814-43CA-8CD9-041C5461E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5" name="Footer Placeholder 6">
            <a:extLst>
              <a:ext uri="{FF2B5EF4-FFF2-40B4-BE49-F238E27FC236}">
                <a16:creationId xmlns:a16="http://schemas.microsoft.com/office/drawing/2014/main" xmlns="" id="{F899186B-4D23-4957-B49C-21F0BDBF9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Online Class (Google Meet): Prepared by V.DEEPA  Date:14.08.21, Class : III </a:t>
            </a:r>
            <a:r>
              <a:rPr lang="en-US" dirty="0" err="1" smtClean="0">
                <a:solidFill>
                  <a:schemeClr val="tx1"/>
                </a:solidFill>
              </a:rPr>
              <a:t>BSc</a:t>
            </a:r>
            <a:r>
              <a:rPr lang="en-US" dirty="0" smtClean="0">
                <a:solidFill>
                  <a:schemeClr val="tx1"/>
                </a:solidFill>
              </a:rPr>
              <a:t> CDF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641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CF36DC4-D71A-4A4E-91BA-76B1CEE34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775"/>
            <a:ext cx="671771" cy="949009"/>
          </a:xfrm>
          <a:prstGeom prst="rect">
            <a:avLst/>
          </a:prstGeom>
        </p:spPr>
      </p:pic>
      <p:sp>
        <p:nvSpPr>
          <p:cNvPr id="4" name="Footer Placeholder 6">
            <a:extLst>
              <a:ext uri="{FF2B5EF4-FFF2-40B4-BE49-F238E27FC236}">
                <a16:creationId xmlns:a16="http://schemas.microsoft.com/office/drawing/2014/main" xmlns="" id="{DE6EFCB0-864E-4F44-9704-DE8570D2C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9600" y="151211"/>
            <a:ext cx="7315200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Online Class (Google Meet): Prepared by V.DEEPA  Date:14.08.21, Class : III </a:t>
            </a:r>
            <a:r>
              <a:rPr lang="en-US" dirty="0" err="1" smtClean="0">
                <a:solidFill>
                  <a:schemeClr val="tx1"/>
                </a:solidFill>
              </a:rPr>
              <a:t>BSc</a:t>
            </a:r>
            <a:r>
              <a:rPr lang="en-US" dirty="0" smtClean="0">
                <a:solidFill>
                  <a:schemeClr val="tx1"/>
                </a:solidFill>
              </a:rPr>
              <a:t> CDF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1285AE4-06C9-438F-B495-9DBD7EC06429}"/>
              </a:ext>
            </a:extLst>
          </p:cNvPr>
          <p:cNvSpPr txBox="1"/>
          <p:nvPr/>
        </p:nvSpPr>
        <p:spPr>
          <a:xfrm>
            <a:off x="2914650" y="1511003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000" dirty="0"/>
              <a:t>MCQ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1783" y="2586446"/>
            <a:ext cx="8543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https://docs.google.com/forms/d/e/1FAIpQLSdDZbw_YCewUQDgqiQSXt2NgXRj-npYXq2dVyl6A0tD79Tq3w/viewform?usp=sf_link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81273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269</Words>
  <Application>Microsoft Office PowerPoint</Application>
  <PresentationFormat>Custom</PresentationFormat>
  <Paragraphs>25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SANTHOSH</cp:lastModifiedBy>
  <cp:revision>20</cp:revision>
  <dcterms:created xsi:type="dcterms:W3CDTF">2020-09-23T15:51:12Z</dcterms:created>
  <dcterms:modified xsi:type="dcterms:W3CDTF">2021-08-14T07:02:40Z</dcterms:modified>
</cp:coreProperties>
</file>